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4"/>
    <p:restoredTop sz="94628"/>
  </p:normalViewPr>
  <p:slideViewPr>
    <p:cSldViewPr snapToGrid="0" snapToObjects="1">
      <p:cViewPr varScale="1">
        <p:scale>
          <a:sx n="100" d="100"/>
          <a:sy n="100" d="100"/>
        </p:scale>
        <p:origin x="17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17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434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2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60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5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38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90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2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7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7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34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B4745D-39D0-3C41-B178-CBCA762F5C7A}" type="datetimeFigureOut">
              <a:rPr lang="en-US" smtClean="0"/>
              <a:t>1/9/18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15612-E826-7140-A7F9-FEF5E3A73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86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.tiff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01665" y="713984"/>
            <a:ext cx="10634597" cy="39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617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quation 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789" y="1703540"/>
            <a:ext cx="3400425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quation 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438" y="2849018"/>
            <a:ext cx="2143125" cy="73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052" y="418577"/>
            <a:ext cx="4510414" cy="4510414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95"/>
          <a:stretch/>
        </p:blipFill>
        <p:spPr>
          <a:xfrm>
            <a:off x="1963107" y="418577"/>
            <a:ext cx="4793160" cy="524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3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7161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Calibri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 Kim</dc:creator>
  <cp:lastModifiedBy>Forrest Kim</cp:lastModifiedBy>
  <cp:revision>5</cp:revision>
  <dcterms:created xsi:type="dcterms:W3CDTF">2017-11-20T20:25:11Z</dcterms:created>
  <dcterms:modified xsi:type="dcterms:W3CDTF">2018-01-09T23:47:11Z</dcterms:modified>
</cp:coreProperties>
</file>